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Roboto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16733c6cb_0_5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16733c6cb_0_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Predict eye disease -&gt; predict cardiovascular health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16733c6cb_0_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16733c6cb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16733c6cb_0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16733c6cb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16733c6cb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16733c6cb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16733c6cb_0_6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16733c6cb_0_6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16733c6cb_0_6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16733c6cb_0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16733c6cb_0_6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16733c6cb_0_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16733c6cb_0_6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16733c6cb_0_6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16733c6cb_0_5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16733c6cb_0_5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16733c6cb_0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16733c6cb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16733c6cb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16733c6cb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16733c6cb_0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16733c6cb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16733c6cb_0_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16733c6cb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16733c6cb_0_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16733c6cb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16733c6cb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16733c6cb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16733c6cb_0_6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16733c6cb_0_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/>
        </p:nvSpPr>
        <p:spPr>
          <a:xfrm>
            <a:off x="75" y="4636400"/>
            <a:ext cx="9144000" cy="5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256960" y="1187048"/>
            <a:ext cx="1094856" cy="356807"/>
            <a:chOff x="0" y="0"/>
            <a:chExt cx="2077525" cy="676925"/>
          </a:xfrm>
        </p:grpSpPr>
        <p:sp>
          <p:nvSpPr>
            <p:cNvPr id="19" name="Google Shape;19;p2"/>
            <p:cNvSpPr/>
            <p:nvPr/>
          </p:nvSpPr>
          <p:spPr>
            <a:xfrm>
              <a:off x="0" y="0"/>
              <a:ext cx="511375" cy="524800"/>
            </a:xfrm>
            <a:custGeom>
              <a:rect b="b" l="l" r="r" t="t"/>
              <a:pathLst>
                <a:path extrusionOk="0" h="20992" w="20455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40400" y="187300"/>
              <a:ext cx="339200" cy="337950"/>
            </a:xfrm>
            <a:custGeom>
              <a:rect b="b" l="l" r="r" t="t"/>
              <a:pathLst>
                <a:path extrusionOk="0" h="13518" w="13568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10400" y="187300"/>
              <a:ext cx="339200" cy="337950"/>
            </a:xfrm>
            <a:custGeom>
              <a:rect b="b" l="l" r="r" t="t"/>
              <a:pathLst>
                <a:path extrusionOk="0" h="13518" w="13568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80400" y="187325"/>
              <a:ext cx="323850" cy="489600"/>
            </a:xfrm>
            <a:custGeom>
              <a:rect b="b" l="l" r="r" t="t"/>
              <a:pathLst>
                <a:path extrusionOk="0" h="19584" w="12954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55750" y="20000"/>
              <a:ext cx="74250" cy="495000"/>
            </a:xfrm>
            <a:custGeom>
              <a:rect b="b" l="l" r="r" t="t"/>
              <a:pathLst>
                <a:path extrusionOk="0" h="19800" w="297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765825" y="187275"/>
              <a:ext cx="311700" cy="337950"/>
            </a:xfrm>
            <a:custGeom>
              <a:rect b="b" l="l" r="r" t="t"/>
              <a:pathLst>
                <a:path extrusionOk="0" h="13518" w="12468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" name="Google Shape;25;p2"/>
          <p:cNvSpPr txBox="1"/>
          <p:nvPr>
            <p:ph type="ctrTitle"/>
          </p:nvPr>
        </p:nvSpPr>
        <p:spPr>
          <a:xfrm>
            <a:off x="129758" y="3048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" name="Google Shape;26;p2"/>
          <p:cNvSpPr txBox="1"/>
          <p:nvPr>
            <p:ph idx="1" type="subTitle"/>
          </p:nvPr>
        </p:nvSpPr>
        <p:spPr>
          <a:xfrm>
            <a:off x="129750" y="23943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" name="Google Shape;27;p2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hasCustomPrompt="1" type="title"/>
          </p:nvPr>
        </p:nvSpPr>
        <p:spPr>
          <a:xfrm>
            <a:off x="180900" y="1106125"/>
            <a:ext cx="87822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/>
          <p:nvPr>
            <p:ph idx="1" type="body"/>
          </p:nvPr>
        </p:nvSpPr>
        <p:spPr>
          <a:xfrm>
            <a:off x="180900" y="3152225"/>
            <a:ext cx="87822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3">
  <p:cSld name="TITLE_3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7" name="Google Shape;77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8" name="Google Shape;7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/>
          <p:nvPr/>
        </p:nvSpPr>
        <p:spPr>
          <a:xfrm>
            <a:off x="75" y="4636400"/>
            <a:ext cx="9144000" cy="50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>
            <a:off x="176223" y="4848071"/>
            <a:ext cx="532885" cy="173631"/>
            <a:chOff x="0" y="0"/>
            <a:chExt cx="2077525" cy="676925"/>
          </a:xfrm>
        </p:grpSpPr>
        <p:sp>
          <p:nvSpPr>
            <p:cNvPr id="31" name="Google Shape;31;p3"/>
            <p:cNvSpPr/>
            <p:nvPr/>
          </p:nvSpPr>
          <p:spPr>
            <a:xfrm>
              <a:off x="0" y="0"/>
              <a:ext cx="511375" cy="524800"/>
            </a:xfrm>
            <a:custGeom>
              <a:rect b="b" l="l" r="r" t="t"/>
              <a:pathLst>
                <a:path extrusionOk="0" h="20992" w="20455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40400" y="187300"/>
              <a:ext cx="339200" cy="337950"/>
            </a:xfrm>
            <a:custGeom>
              <a:rect b="b" l="l" r="r" t="t"/>
              <a:pathLst>
                <a:path extrusionOk="0" h="13518" w="13568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10400" y="187300"/>
              <a:ext cx="339200" cy="337950"/>
            </a:xfrm>
            <a:custGeom>
              <a:rect b="b" l="l" r="r" t="t"/>
              <a:pathLst>
                <a:path extrusionOk="0" h="13518" w="13568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1280400" y="187325"/>
              <a:ext cx="323850" cy="489600"/>
            </a:xfrm>
            <a:custGeom>
              <a:rect b="b" l="l" r="r" t="t"/>
              <a:pathLst>
                <a:path extrusionOk="0" h="19584" w="12954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655750" y="20000"/>
              <a:ext cx="74250" cy="495000"/>
            </a:xfrm>
            <a:custGeom>
              <a:rect b="b" l="l" r="r" t="t"/>
              <a:pathLst>
                <a:path extrusionOk="0" h="19800" w="297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765825" y="187275"/>
              <a:ext cx="311700" cy="337950"/>
            </a:xfrm>
            <a:custGeom>
              <a:rect b="b" l="l" r="r" t="t"/>
              <a:pathLst>
                <a:path extrusionOk="0" h="13518" w="12468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"/>
          <p:cNvSpPr txBox="1"/>
          <p:nvPr>
            <p:ph type="title"/>
          </p:nvPr>
        </p:nvSpPr>
        <p:spPr>
          <a:xfrm>
            <a:off x="176225" y="703050"/>
            <a:ext cx="4022100" cy="3649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 txBox="1"/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" type="body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/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45" name="Google Shape;45;p5"/>
          <p:cNvSpPr txBox="1"/>
          <p:nvPr>
            <p:ph idx="1" type="body"/>
          </p:nvPr>
        </p:nvSpPr>
        <p:spPr>
          <a:xfrm>
            <a:off x="180900" y="1143700"/>
            <a:ext cx="412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" name="Google Shape;46;p5"/>
          <p:cNvSpPr txBox="1"/>
          <p:nvPr>
            <p:ph idx="2" type="body"/>
          </p:nvPr>
        </p:nvSpPr>
        <p:spPr>
          <a:xfrm>
            <a:off x="4840395" y="1143700"/>
            <a:ext cx="412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" name="Google Shape;47;p5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/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>
            <p:ph type="title"/>
          </p:nvPr>
        </p:nvSpPr>
        <p:spPr>
          <a:xfrm>
            <a:off x="180900" y="447950"/>
            <a:ext cx="5867400" cy="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180900" y="128195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/>
          <p:nvPr>
            <p:ph type="title"/>
          </p:nvPr>
        </p:nvSpPr>
        <p:spPr>
          <a:xfrm>
            <a:off x="180900" y="456800"/>
            <a:ext cx="87822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9"/>
          <p:cNvSpPr txBox="1"/>
          <p:nvPr/>
        </p:nvSpPr>
        <p:spPr>
          <a:xfrm>
            <a:off x="5085675" y="4796225"/>
            <a:ext cx="3561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Confidential + Proprietary</a:t>
            </a:r>
            <a:endParaRPr sz="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" name="Google Shape;61;p9"/>
          <p:cNvSpPr txBox="1"/>
          <p:nvPr>
            <p:ph type="title"/>
          </p:nvPr>
        </p:nvSpPr>
        <p:spPr>
          <a:xfrm>
            <a:off x="178563" y="446900"/>
            <a:ext cx="4045200" cy="953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" type="subTitle"/>
          </p:nvPr>
        </p:nvSpPr>
        <p:spPr>
          <a:xfrm>
            <a:off x="176225" y="145475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/>
          <p:nvPr/>
        </p:nvSpPr>
        <p:spPr>
          <a:xfrm>
            <a:off x="3534336" y="2402400"/>
            <a:ext cx="3930000" cy="274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885361" y="2773950"/>
            <a:ext cx="3211500" cy="2188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oogl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176223" y="4848071"/>
            <a:ext cx="532885" cy="173631"/>
            <a:chOff x="0" y="0"/>
            <a:chExt cx="2077525" cy="676925"/>
          </a:xfrm>
        </p:grpSpPr>
        <p:sp>
          <p:nvSpPr>
            <p:cNvPr id="7" name="Google Shape;7;p1"/>
            <p:cNvSpPr/>
            <p:nvPr/>
          </p:nvSpPr>
          <p:spPr>
            <a:xfrm>
              <a:off x="0" y="0"/>
              <a:ext cx="511375" cy="524800"/>
            </a:xfrm>
            <a:custGeom>
              <a:rect b="b" l="l" r="r" t="t"/>
              <a:pathLst>
                <a:path extrusionOk="0" h="20992" w="20455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540400" y="187300"/>
              <a:ext cx="339200" cy="337950"/>
            </a:xfrm>
            <a:custGeom>
              <a:rect b="b" l="l" r="r" t="t"/>
              <a:pathLst>
                <a:path extrusionOk="0" h="13518" w="13568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910400" y="187300"/>
              <a:ext cx="339200" cy="337950"/>
            </a:xfrm>
            <a:custGeom>
              <a:rect b="b" l="l" r="r" t="t"/>
              <a:pathLst>
                <a:path extrusionOk="0" h="13518" w="13568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1280400" y="187325"/>
              <a:ext cx="323850" cy="489600"/>
            </a:xfrm>
            <a:custGeom>
              <a:rect b="b" l="l" r="r" t="t"/>
              <a:pathLst>
                <a:path extrusionOk="0" h="19584" w="12954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1655750" y="20000"/>
              <a:ext cx="74250" cy="495000"/>
            </a:xfrm>
            <a:custGeom>
              <a:rect b="b" l="l" r="r" t="t"/>
              <a:pathLst>
                <a:path extrusionOk="0" h="19800" w="297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765825" y="187275"/>
              <a:ext cx="311700" cy="337950"/>
            </a:xfrm>
            <a:custGeom>
              <a:rect b="b" l="l" r="r" t="t"/>
              <a:pathLst>
                <a:path extrusionOk="0" h="13518" w="12468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" name="Google Shape;13;p1"/>
          <p:cNvSpPr txBox="1"/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" type="body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/>
          <p:nvPr>
            <p:ph type="ctrTitle"/>
          </p:nvPr>
        </p:nvSpPr>
        <p:spPr>
          <a:xfrm>
            <a:off x="129758" y="9144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Breadth of AI Applications: </a:t>
            </a:r>
            <a:br>
              <a:rPr lang="en"/>
            </a:br>
            <a:r>
              <a:rPr lang="en"/>
              <a:t>The Ongoing Expansion</a:t>
            </a:r>
            <a:endParaRPr/>
          </a:p>
        </p:txBody>
      </p:sp>
      <p:sp>
        <p:nvSpPr>
          <p:cNvPr id="84" name="Google Shape;84;p14"/>
          <p:cNvSpPr txBox="1"/>
          <p:nvPr>
            <p:ph idx="1" type="subTitle"/>
          </p:nvPr>
        </p:nvSpPr>
        <p:spPr>
          <a:xfrm>
            <a:off x="129750" y="30039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Peter Norvig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3"/>
          <p:cNvPicPr preferRelativeResize="0"/>
          <p:nvPr/>
        </p:nvPicPr>
        <p:blipFill rotWithShape="1">
          <a:blip r:embed="rId3">
            <a:alphaModFix/>
          </a:blip>
          <a:srcRect b="0" l="37015" r="0" t="0"/>
          <a:stretch/>
        </p:blipFill>
        <p:spPr>
          <a:xfrm>
            <a:off x="5998525" y="1336700"/>
            <a:ext cx="2756000" cy="24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475" y="1969325"/>
            <a:ext cx="4357751" cy="260144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/>
          <p:nvPr/>
        </p:nvSpPr>
        <p:spPr>
          <a:xfrm>
            <a:off x="5998475" y="3994350"/>
            <a:ext cx="27561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   Lily Peng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23"/>
          <p:cNvSpPr txBox="1"/>
          <p:nvPr/>
        </p:nvSpPr>
        <p:spPr>
          <a:xfrm>
            <a:off x="321475" y="285050"/>
            <a:ext cx="82929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Assessing Cardiovascular Risk Factors with Computer Vision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High School Students Identifying Cancer</a:t>
            </a:r>
            <a:endParaRPr sz="3600"/>
          </a:p>
        </p:txBody>
      </p:sp>
      <p:sp>
        <p:nvSpPr>
          <p:cNvPr id="161" name="Google Shape;161;p24"/>
          <p:cNvSpPr txBox="1"/>
          <p:nvPr>
            <p:ph idx="1" type="body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075" y="1195375"/>
            <a:ext cx="4133850" cy="27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6469" y="1178749"/>
            <a:ext cx="3670281" cy="275272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 txBox="1"/>
          <p:nvPr/>
        </p:nvSpPr>
        <p:spPr>
          <a:xfrm>
            <a:off x="955050" y="4123875"/>
            <a:ext cx="76485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Abu Qadar             </a:t>
            </a:r>
            <a:r>
              <a:rPr lang="en" sz="3600">
                <a:solidFill>
                  <a:srgbClr val="56565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Kavya Kopparapu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025" y="1221100"/>
            <a:ext cx="4277300" cy="321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5"/>
          <p:cNvSpPr txBox="1"/>
          <p:nvPr/>
        </p:nvSpPr>
        <p:spPr>
          <a:xfrm>
            <a:off x="321475" y="285050"/>
            <a:ext cx="82929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Identifying Sick Cassava Plants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1" name="Google Shape;171;p25"/>
          <p:cNvPicPr preferRelativeResize="0"/>
          <p:nvPr/>
        </p:nvPicPr>
        <p:blipFill rotWithShape="1">
          <a:blip r:embed="rId4">
            <a:alphaModFix/>
          </a:blip>
          <a:srcRect b="0" l="35442" r="0" t="0"/>
          <a:stretch/>
        </p:blipFill>
        <p:spPr>
          <a:xfrm>
            <a:off x="6335475" y="1292750"/>
            <a:ext cx="2512125" cy="218892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5"/>
          <p:cNvSpPr txBox="1"/>
          <p:nvPr/>
        </p:nvSpPr>
        <p:spPr>
          <a:xfrm>
            <a:off x="6183075" y="3498550"/>
            <a:ext cx="29925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Pete Warden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5426" y="1292750"/>
            <a:ext cx="1716774" cy="338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/>
          <p:nvPr>
            <p:ph type="title"/>
          </p:nvPr>
        </p:nvSpPr>
        <p:spPr>
          <a:xfrm>
            <a:off x="180900" y="166325"/>
            <a:ext cx="878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Fighting Illegal </a:t>
            </a:r>
            <a:br>
              <a:rPr lang="en" sz="3600"/>
            </a:br>
            <a:r>
              <a:rPr lang="en" sz="3600"/>
              <a:t>Deforestation</a:t>
            </a:r>
            <a:endParaRPr sz="3600"/>
          </a:p>
        </p:txBody>
      </p:sp>
      <p:sp>
        <p:nvSpPr>
          <p:cNvPr id="179" name="Google Shape;179;p26"/>
          <p:cNvSpPr txBox="1"/>
          <p:nvPr/>
        </p:nvSpPr>
        <p:spPr>
          <a:xfrm>
            <a:off x="5464150" y="4069275"/>
            <a:ext cx="29925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Topher White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4325" y="97000"/>
            <a:ext cx="3878775" cy="38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900" y="1546050"/>
            <a:ext cx="4779526" cy="242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/>
          <p:nvPr/>
        </p:nvSpPr>
        <p:spPr>
          <a:xfrm>
            <a:off x="321475" y="285050"/>
            <a:ext cx="82929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Auto-captioning Videos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27"/>
          <p:cNvSpPr txBox="1"/>
          <p:nvPr/>
        </p:nvSpPr>
        <p:spPr>
          <a:xfrm>
            <a:off x="6183075" y="3821475"/>
            <a:ext cx="29925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Liat Kaver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8" name="Google Shape;1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3075" y="1140350"/>
            <a:ext cx="2727875" cy="27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 rotWithShape="1">
          <a:blip r:embed="rId4">
            <a:alphaModFix/>
          </a:blip>
          <a:srcRect b="0" l="17864" r="0" t="0"/>
          <a:stretch/>
        </p:blipFill>
        <p:spPr>
          <a:xfrm>
            <a:off x="748125" y="1140350"/>
            <a:ext cx="4828301" cy="330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/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Tracking Cows</a:t>
            </a:r>
            <a:endParaRPr sz="3600"/>
          </a:p>
        </p:txBody>
      </p:sp>
      <p:pic>
        <p:nvPicPr>
          <p:cNvPr id="195" name="Google Shape;195;p28"/>
          <p:cNvPicPr preferRelativeResize="0"/>
          <p:nvPr/>
        </p:nvPicPr>
        <p:blipFill rotWithShape="1">
          <a:blip r:embed="rId3">
            <a:alphaModFix/>
          </a:blip>
          <a:srcRect b="0" l="50687" r="0" t="0"/>
          <a:stretch/>
        </p:blipFill>
        <p:spPr>
          <a:xfrm>
            <a:off x="5464155" y="250175"/>
            <a:ext cx="3348125" cy="38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8"/>
          <p:cNvSpPr txBox="1"/>
          <p:nvPr/>
        </p:nvSpPr>
        <p:spPr>
          <a:xfrm>
            <a:off x="5464150" y="4069275"/>
            <a:ext cx="29925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Saad Ansari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7" name="Google Shape;19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2000"/>
            <a:ext cx="5159356" cy="2642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 txBox="1"/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Portrait Mode</a:t>
            </a:r>
            <a:endParaRPr sz="3600"/>
          </a:p>
        </p:txBody>
      </p:sp>
      <p:sp>
        <p:nvSpPr>
          <p:cNvPr id="203" name="Google Shape;203;p29"/>
          <p:cNvSpPr txBox="1"/>
          <p:nvPr/>
        </p:nvSpPr>
        <p:spPr>
          <a:xfrm>
            <a:off x="5464150" y="4069275"/>
            <a:ext cx="29925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Marc Levoy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4" name="Google Shape;20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2000"/>
            <a:ext cx="5159355" cy="3349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2749" y="943400"/>
            <a:ext cx="2084100" cy="31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/>
          <p:nvPr>
            <p:ph type="title"/>
          </p:nvPr>
        </p:nvSpPr>
        <p:spPr>
          <a:xfrm>
            <a:off x="180900" y="218300"/>
            <a:ext cx="878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Uncovering</a:t>
            </a:r>
            <a:r>
              <a:rPr lang="en" sz="3600"/>
              <a:t> Bias</a:t>
            </a:r>
            <a:endParaRPr sz="3600"/>
          </a:p>
        </p:txBody>
      </p:sp>
      <p:sp>
        <p:nvSpPr>
          <p:cNvPr id="211" name="Google Shape;211;p30"/>
          <p:cNvSpPr txBox="1"/>
          <p:nvPr/>
        </p:nvSpPr>
        <p:spPr>
          <a:xfrm>
            <a:off x="5464150" y="4069275"/>
            <a:ext cx="29925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Geena Davis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6547" y="638600"/>
            <a:ext cx="2565050" cy="35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19600"/>
            <a:ext cx="4701366" cy="412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type="title"/>
          </p:nvPr>
        </p:nvSpPr>
        <p:spPr>
          <a:xfrm>
            <a:off x="176225" y="703050"/>
            <a:ext cx="4022100" cy="36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Theoreticians</a:t>
            </a:r>
            <a:r>
              <a:rPr lang="en"/>
              <a:t>	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/>
          <p:cNvSpPr txBox="1"/>
          <p:nvPr>
            <p:ph idx="1" type="body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325" y="681038"/>
            <a:ext cx="7753350" cy="37814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321475" y="285050"/>
            <a:ext cx="82929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Computer Vision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 txBox="1"/>
          <p:nvPr>
            <p:ph idx="1" type="body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57" y="32150"/>
            <a:ext cx="867228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321475" y="-130600"/>
            <a:ext cx="82929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Machine Translation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0747" y="262900"/>
            <a:ext cx="2857650" cy="38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 rotWithShape="1">
          <a:blip r:embed="rId4">
            <a:alphaModFix/>
          </a:blip>
          <a:srcRect b="0" l="9705" r="7698" t="0"/>
          <a:stretch/>
        </p:blipFill>
        <p:spPr>
          <a:xfrm>
            <a:off x="63650" y="290188"/>
            <a:ext cx="296585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9650" y="218425"/>
            <a:ext cx="2857650" cy="380112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988625" y="4192275"/>
            <a:ext cx="73317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Fei-Fei Li              Geoff Hinton                   Quoc Le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180900" y="689475"/>
            <a:ext cx="878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00" y="725249"/>
            <a:ext cx="2822119" cy="32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641275" y="4192275"/>
            <a:ext cx="85026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Yoshua Bengio</a:t>
            </a:r>
            <a:r>
              <a:rPr lang="en" sz="2400"/>
              <a:t>         Ian Goodfellow        Sergey Ioffe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ReLU !                      GANs !                    Batch Normalization!</a:t>
            </a:r>
            <a:endParaRPr sz="2400"/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4250" y="725250"/>
            <a:ext cx="2381250" cy="31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2450" y="904863"/>
            <a:ext cx="2822125" cy="282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type="title"/>
          </p:nvPr>
        </p:nvSpPr>
        <p:spPr>
          <a:xfrm>
            <a:off x="176225" y="703050"/>
            <a:ext cx="4022100" cy="36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Practitioners</a:t>
            </a:r>
            <a:r>
              <a:rPr lang="en"/>
              <a:t>	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180900" y="139625"/>
            <a:ext cx="878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</a:rPr>
              <a:t>Gravitational Lensing </a:t>
            </a:r>
            <a:r>
              <a:rPr lang="en" sz="2400">
                <a:solidFill>
                  <a:srgbClr val="000000"/>
                </a:solidFill>
              </a:rPr>
              <a:t>(10 Million Times Faster)</a:t>
            </a:r>
            <a:endParaRPr sz="2400"/>
          </a:p>
        </p:txBody>
      </p:sp>
      <p:sp>
        <p:nvSpPr>
          <p:cNvPr id="136" name="Google Shape;136;p21"/>
          <p:cNvSpPr txBox="1"/>
          <p:nvPr>
            <p:ph idx="1" type="body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 rotWithShape="1">
          <a:blip r:embed="rId3">
            <a:alphaModFix/>
          </a:blip>
          <a:srcRect b="0" l="53458" r="0" t="0"/>
          <a:stretch/>
        </p:blipFill>
        <p:spPr>
          <a:xfrm>
            <a:off x="5744700" y="1109875"/>
            <a:ext cx="2952500" cy="28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 txBox="1"/>
          <p:nvPr/>
        </p:nvSpPr>
        <p:spPr>
          <a:xfrm>
            <a:off x="5744700" y="4074500"/>
            <a:ext cx="49476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  L. P. Levasseu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900" y="1236358"/>
            <a:ext cx="4541891" cy="2641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/>
        </p:nvSpPr>
        <p:spPr>
          <a:xfrm>
            <a:off x="321475" y="285050"/>
            <a:ext cx="82929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Hunting for Exoplanets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6183075" y="3498550"/>
            <a:ext cx="29925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Chris Shallue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675" y="1346200"/>
            <a:ext cx="5878275" cy="3312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 rotWithShape="1">
          <a:blip r:embed="rId4">
            <a:alphaModFix/>
          </a:blip>
          <a:srcRect b="0" l="19111" r="17625" t="0"/>
          <a:stretch/>
        </p:blipFill>
        <p:spPr>
          <a:xfrm>
            <a:off x="6212176" y="1064150"/>
            <a:ext cx="2631975" cy="23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oogle">
  <a:themeElements>
    <a:clrScheme name="Google">
      <a:dk1>
        <a:srgbClr val="4285F4"/>
      </a:dk1>
      <a:lt1>
        <a:srgbClr val="FFFFFF"/>
      </a:lt1>
      <a:dk2>
        <a:srgbClr val="666666"/>
      </a:dk2>
      <a:lt2>
        <a:srgbClr val="BDBDBD"/>
      </a:lt2>
      <a:accent1>
        <a:srgbClr val="0277BD"/>
      </a:accent1>
      <a:accent2>
        <a:srgbClr val="34A853"/>
      </a:accent2>
      <a:accent3>
        <a:srgbClr val="EA4335"/>
      </a:accent3>
      <a:accent4>
        <a:srgbClr val="FF9800"/>
      </a:accent4>
      <a:accent5>
        <a:srgbClr val="4FC3F7"/>
      </a:accent5>
      <a:accent6>
        <a:srgbClr val="FBBC05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